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1" r:id="rId4"/>
    <p:sldId id="267" r:id="rId5"/>
    <p:sldId id="257" r:id="rId6"/>
    <p:sldId id="260" r:id="rId7"/>
    <p:sldId id="259" r:id="rId8"/>
    <p:sldId id="261" r:id="rId9"/>
    <p:sldId id="258" r:id="rId10"/>
    <p:sldId id="262" r:id="rId11"/>
    <p:sldId id="263" r:id="rId12"/>
    <p:sldId id="264" r:id="rId13"/>
    <p:sldId id="265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81" d="100"/>
          <a:sy n="81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16885389326341"/>
          <c:y val="0.14652318460192496"/>
          <c:w val="0.73536286089238778"/>
          <c:h val="0.725747302420531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0" h="635000"/>
              <a:bevelB w="190500" h="120650"/>
            </a:sp3d>
          </c:spPr>
          <c:cat>
            <c:strRef>
              <c:f>Лист1!$A$2:$A$7</c:f>
              <c:strCache>
                <c:ptCount val="6"/>
                <c:pt idx="0">
                  <c:v>Кв. 1синий</c:v>
                </c:pt>
                <c:pt idx="1">
                  <c:v>Кв. 2 красный</c:v>
                </c:pt>
                <c:pt idx="2">
                  <c:v>Кв. 3 зеленый</c:v>
                </c:pt>
                <c:pt idx="3">
                  <c:v>Кв. 4 фиолетовый</c:v>
                </c:pt>
                <c:pt idx="4">
                  <c:v>Кв.5голубой</c:v>
                </c:pt>
                <c:pt idx="5">
                  <c:v>Кв.6ораньжевый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5.8</c:v>
                </c:pt>
                <c:pt idx="1">
                  <c:v>1</c:v>
                </c:pt>
                <c:pt idx="2">
                  <c:v>6</c:v>
                </c:pt>
                <c:pt idx="3">
                  <c:v>2.8</c:v>
                </c:pt>
                <c:pt idx="4">
                  <c:v>4</c:v>
                </c:pt>
                <c:pt idx="5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0.54688</cdr:x>
      <cdr:y>0.26041</cdr:y>
    </cdr:from>
    <cdr:to>
      <cdr:x>0.67035</cdr:x>
      <cdr:y>0.44473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00628" y="1785926"/>
          <a:ext cx="1129030" cy="1264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Социализация</a:t>
          </a:r>
        </a:p>
        <a:p xmlns:a="http://schemas.openxmlformats.org/drawingml/2006/main">
          <a:r>
            <a:rPr lang="ru-RU" sz="1400" b="1" dirty="0" smtClean="0"/>
            <a:t>(развитие игровой</a:t>
          </a:r>
        </a:p>
        <a:p xmlns:a="http://schemas.openxmlformats.org/drawingml/2006/main">
          <a:r>
            <a:rPr lang="ru-RU" sz="1400" b="1" dirty="0" smtClean="0"/>
            <a:t> деятельности)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0.15625</cdr:x>
      <cdr:y>0.05208</cdr:y>
    </cdr:from>
    <cdr:to>
      <cdr:x>0.70609</cdr:x>
      <cdr:y>0.15288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28728" y="357166"/>
          <a:ext cx="5027744" cy="691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800" b="1" i="1" dirty="0" smtClean="0"/>
            <a:t>Система образовательной деятельности</a:t>
          </a:r>
          <a:endParaRPr lang="ru-RU" sz="2800" b="1" i="1" dirty="0"/>
        </a:p>
      </cdr:txBody>
    </cdr:sp>
  </cdr:relSizeAnchor>
  <cdr:relSizeAnchor xmlns:cdr="http://schemas.openxmlformats.org/drawingml/2006/chartDrawing">
    <cdr:from>
      <cdr:x>0.45312</cdr:x>
      <cdr:y>0.51042</cdr:y>
    </cdr:from>
    <cdr:to>
      <cdr:x>0.75781</cdr:x>
      <cdr:y>0.65625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43372" y="3500438"/>
          <a:ext cx="2786082" cy="1000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Познавательно – речевое развитие</a:t>
          </a:r>
        </a:p>
        <a:p xmlns:a="http://schemas.openxmlformats.org/drawingml/2006/main">
          <a:r>
            <a:rPr lang="ru-RU" sz="1400" b="1" dirty="0" smtClean="0"/>
            <a:t> (формирование  элементарных </a:t>
          </a:r>
        </a:p>
        <a:p xmlns:a="http://schemas.openxmlformats.org/drawingml/2006/main">
          <a:r>
            <a:rPr lang="ru-RU" sz="1400" b="1" dirty="0" smtClean="0"/>
            <a:t>математических представлений) 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0.33594</cdr:x>
      <cdr:y>0.27083</cdr:y>
    </cdr:from>
    <cdr:to>
      <cdr:x>0.53125</cdr:x>
      <cdr:y>0.40417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71802" y="1857364"/>
          <a:ext cx="178595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0.20312</cdr:x>
      <cdr:y>0.28125</cdr:y>
    </cdr:from>
    <cdr:to>
      <cdr:x>0.35156</cdr:x>
      <cdr:y>0.41667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57356" y="1928802"/>
          <a:ext cx="1357322" cy="928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Художественно</a:t>
          </a:r>
        </a:p>
        <a:p xmlns:a="http://schemas.openxmlformats.org/drawingml/2006/main">
          <a:r>
            <a:rPr lang="ru-RU" sz="1400" b="1" dirty="0" smtClean="0"/>
            <a:t> эстетическое</a:t>
          </a:r>
        </a:p>
        <a:p xmlns:a="http://schemas.openxmlformats.org/drawingml/2006/main">
          <a:r>
            <a:rPr lang="ru-RU" sz="1400" b="1" dirty="0"/>
            <a:t>р</a:t>
          </a:r>
          <a:r>
            <a:rPr lang="ru-RU" sz="1400" b="1" dirty="0" smtClean="0"/>
            <a:t>азвитие.</a:t>
          </a:r>
        </a:p>
        <a:p xmlns:a="http://schemas.openxmlformats.org/drawingml/2006/main">
          <a:r>
            <a:rPr lang="ru-RU" sz="1400" b="1" dirty="0" smtClean="0"/>
            <a:t>(Рисование, лепка, </a:t>
          </a:r>
        </a:p>
        <a:p xmlns:a="http://schemas.openxmlformats.org/drawingml/2006/main">
          <a:r>
            <a:rPr lang="ru-RU" sz="1400" b="1" dirty="0" smtClean="0"/>
            <a:t>аппликация)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0.23437</cdr:x>
      <cdr:y>0.47917</cdr:y>
    </cdr:from>
    <cdr:to>
      <cdr:x>0.33437</cdr:x>
      <cdr:y>0.6125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43108" y="3286124"/>
          <a:ext cx="914400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Коммуникация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0.38281</cdr:x>
      <cdr:y>0.23958</cdr:y>
    </cdr:from>
    <cdr:to>
      <cdr:x>0.48281</cdr:x>
      <cdr:y>0.37291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00430" y="16430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Чтение </a:t>
          </a:r>
        </a:p>
        <a:p xmlns:a="http://schemas.openxmlformats.org/drawingml/2006/main">
          <a:r>
            <a:rPr lang="ru-RU" sz="1200" b="1" dirty="0"/>
            <a:t>х</a:t>
          </a:r>
          <a:r>
            <a:rPr lang="ru-RU" sz="1200" b="1" dirty="0" smtClean="0"/>
            <a:t>уд.</a:t>
          </a:r>
        </a:p>
        <a:p xmlns:a="http://schemas.openxmlformats.org/drawingml/2006/main">
          <a:r>
            <a:rPr lang="ru-RU" sz="1200" b="1" dirty="0" smtClean="0"/>
            <a:t>литературы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0.71875</cdr:x>
      <cdr:y>0.42708</cdr:y>
    </cdr:from>
    <cdr:to>
      <cdr:x>0.81875</cdr:x>
      <cdr:y>0.56042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572264" y="29289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Безопасность</a:t>
          </a:r>
          <a:endParaRPr lang="ru-RU" sz="14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24.03.2014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24.03.2014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24.03.2014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44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35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36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62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0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08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3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2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24.03.2014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01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52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5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24.03.2014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24.03.2014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24.03.2014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24.03.2014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24.03.2014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24.03.2014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24.03.2014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7E47-E488-4595-8651-1B36A86CA1F1}" type="datetimeFigureOut">
              <a:rPr lang="ru-RU" smtClean="0"/>
              <a:pPr/>
              <a:t>24.03.2014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7E47-E488-4595-8651-1B36A86CA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A56A0-98F5-4709-A9F8-C6435766DB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92696"/>
            <a:ext cx="7772400" cy="345638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ЭКОКОЛОБОК</a:t>
            </a: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«</a:t>
            </a:r>
            <a:r>
              <a:rPr lang="ru-RU" b="1" i="1" dirty="0" smtClean="0">
                <a:solidFill>
                  <a:srgbClr val="7030A0"/>
                </a:solidFill>
              </a:rPr>
              <a:t>Наши любимцы</a:t>
            </a:r>
            <a:r>
              <a:rPr lang="ru-RU" b="1" i="1" dirty="0" smtClean="0">
                <a:solidFill>
                  <a:srgbClr val="7030A0"/>
                </a:solidFill>
              </a:rPr>
              <a:t>»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86" y="4429132"/>
            <a:ext cx="44365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Презентацию подготовили воспитатели: Меньшикова И.М.</a:t>
            </a:r>
          </a:p>
          <a:p>
            <a:r>
              <a:rPr lang="ru-RU" sz="2000" b="1" i="1" dirty="0"/>
              <a:t> </a:t>
            </a:r>
            <a:r>
              <a:rPr lang="ru-RU" sz="2000" b="1" i="1" dirty="0" smtClean="0"/>
              <a:t>                            Дягилева Л.Н.</a:t>
            </a:r>
          </a:p>
          <a:p>
            <a:pPr algn="ctr"/>
            <a:endParaRPr lang="ru-RU" sz="2000" b="1" i="1" dirty="0"/>
          </a:p>
          <a:p>
            <a:pPr algn="ctr"/>
            <a:r>
              <a:rPr lang="ru-RU" b="1" i="1" dirty="0" smtClean="0"/>
              <a:t>МАДОУ </a:t>
            </a:r>
            <a:r>
              <a:rPr lang="ru-RU" b="1" i="1" dirty="0" smtClean="0"/>
              <a:t>№ 59</a:t>
            </a:r>
          </a:p>
          <a:p>
            <a:pPr algn="ctr"/>
            <a:r>
              <a:rPr lang="ru-RU" b="1" i="1" dirty="0" smtClean="0"/>
              <a:t>г. </a:t>
            </a:r>
            <a:r>
              <a:rPr lang="ru-RU" b="1" i="1" smtClean="0"/>
              <a:t>КУШВА 2014г.</a:t>
            </a:r>
            <a:endParaRPr lang="ru-RU" b="1" i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Сонино подворье.</a:t>
            </a:r>
            <a:endParaRPr lang="ru-RU" dirty="0"/>
          </a:p>
        </p:txBody>
      </p:sp>
      <p:pic>
        <p:nvPicPr>
          <p:cNvPr id="4" name="Содержимое 3" descr="0003-002-Svinja-s-porosjatam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16833" y="2779133"/>
            <a:ext cx="2375964" cy="2040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96136" y="1052736"/>
            <a:ext cx="30712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Я очень люблю бывать на ферме у бабушки. Там живет  много разных животных коровы, козы, лошади, поросята, куры, гуси, кролики, утки. Я помогаю ухаживать за животными, кормить их. Летом мы катаемся на лошадке, она добрая, ездит потихоньку</a:t>
            </a:r>
            <a:endParaRPr lang="ru-RU" sz="2000" b="1" i="1" dirty="0"/>
          </a:p>
        </p:txBody>
      </p:sp>
      <p:pic>
        <p:nvPicPr>
          <p:cNvPr id="5122" name="Picture 2" descr="C:\Users\123\Desktop\фото дет. с животными\соня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16" y="836712"/>
            <a:ext cx="3234907" cy="242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23\Desktop\фото дет. с животными\соня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3"/>
            <a:ext cx="3187803" cy="239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Милены в деревне</a:t>
            </a:r>
            <a:endParaRPr lang="ru-RU" dirty="0"/>
          </a:p>
        </p:txBody>
      </p:sp>
      <p:pic>
        <p:nvPicPr>
          <p:cNvPr id="4" name="Содержимое 3" descr="Обои-коза-и-козленок-800x49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8913" y="3717032"/>
            <a:ext cx="3335343" cy="2697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834256" y="1847856"/>
            <a:ext cx="3286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приезжаю в гости к бабушке в деревню. У бабушки есть коза  Нюся и козленок  Петя. Утром бабуля угощает меня теплым, парным молочком с сахаром и булочкой с маком. Я помогаю бабушке чесать </a:t>
            </a:r>
            <a:r>
              <a:rPr lang="ru-RU" dirty="0" err="1" smtClean="0"/>
              <a:t>Нюську</a:t>
            </a:r>
            <a:r>
              <a:rPr lang="ru-RU" dirty="0" smtClean="0"/>
              <a:t> гребешком, поить ее водичкой и кормить вкусной травкой.</a:t>
            </a:r>
            <a:endParaRPr lang="ru-RU" dirty="0"/>
          </a:p>
        </p:txBody>
      </p:sp>
      <p:pic>
        <p:nvPicPr>
          <p:cNvPr id="6146" name="Picture 2" descr="C:\Users\123\Desktop\фото дет. с животными\миле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1" y="1340768"/>
            <a:ext cx="3328964" cy="24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dirty="0" smtClean="0"/>
              <a:t> На ферме у бабушки </a:t>
            </a:r>
            <a:r>
              <a:rPr lang="ru-RU" dirty="0" err="1" smtClean="0"/>
              <a:t>Захарика</a:t>
            </a:r>
            <a:endParaRPr lang="ru-RU" dirty="0"/>
          </a:p>
        </p:txBody>
      </p:sp>
      <p:pic>
        <p:nvPicPr>
          <p:cNvPr id="4" name="Содержимое 3" descr="90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92280" y="5013175"/>
            <a:ext cx="1190506" cy="1639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932040" y="1196752"/>
            <a:ext cx="34976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У моей бабушки Любы есть большая ферма. Там много животных, но больше всех я люблю лошадку Ласточку. По праздникам  лошадка работает катает детей и взрослых. Она очень умная и добрая. Когда я вырасту , я тоже буду катать всех людей на своей лошадке.</a:t>
            </a:r>
            <a:endParaRPr lang="ru-RU" sz="2000" b="1" i="1" dirty="0"/>
          </a:p>
        </p:txBody>
      </p:sp>
      <p:pic>
        <p:nvPicPr>
          <p:cNvPr id="7170" name="Picture 2" descr="C:\Users\123\Desktop\фото дет. с животными\заха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24744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3801" y="1124744"/>
            <a:ext cx="8690199" cy="14401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9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Спасибо за внимание.</a:t>
            </a:r>
            <a:endParaRPr lang="ru-RU" sz="69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050" name="Picture 2" descr="C:\Users\123\Desktop\отчет за 6 мес. фото\фото наши любимцы\Фото-0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34780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\Desktop\отчет за 6 мес. фото\фото наши любимцы\Фото-0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34780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23\Desktop\отчет за 6 мес. фото\фото наши любимцы\Фото-0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55104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23\Desktop\отчет за 6 мес. фото\фото наши любимцы\Фото-00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900" y="1880891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6632"/>
            <a:ext cx="7344816" cy="367240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Название команды: </a:t>
            </a:r>
            <a:r>
              <a:rPr lang="ru-RU" sz="3600" b="1" i="1" dirty="0" smtClean="0">
                <a:solidFill>
                  <a:srgbClr val="7030A0"/>
                </a:solidFill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«Юные любители 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домашних животных»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Наш девиз:</a:t>
            </a:r>
            <a:b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           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«Домашних животных я очень люблю </a:t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Кормлю, берегу и ласкаю. </a:t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       Собаку и кошку, козу и свинью</a:t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Друзьями своими считаю»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123\Desktop\отчет за 6 мес. фото\фото наши любимцы\Фото-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44416"/>
            <a:ext cx="3843282" cy="28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6967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Цель:</a:t>
            </a:r>
          </a:p>
          <a:p>
            <a:r>
              <a:rPr lang="ru-RU" sz="2000" b="1" dirty="0" smtClean="0"/>
              <a:t>Обогащать и углублять представления детей о домашних животных, способе ухода и общения с ними.</a:t>
            </a:r>
          </a:p>
          <a:p>
            <a:r>
              <a:rPr lang="ru-RU" sz="2400" b="1" i="1" u="sng" dirty="0" smtClean="0"/>
              <a:t>Задачи: </a:t>
            </a:r>
          </a:p>
          <a:p>
            <a:r>
              <a:rPr lang="ru-RU" sz="2000" b="1" dirty="0" smtClean="0"/>
              <a:t>1.Расширять знания и представления детей об особенностях внешнего вида, о жизненных проявлениях, повадках и условиях содержания домашних животных.</a:t>
            </a:r>
          </a:p>
          <a:p>
            <a:r>
              <a:rPr lang="ru-RU" sz="2000" b="1" dirty="0" smtClean="0"/>
              <a:t>2.Формировать у детей реалистические представления о природе, вызвать интерес у детей к окружающему миру.</a:t>
            </a:r>
          </a:p>
          <a:p>
            <a:r>
              <a:rPr lang="ru-RU" sz="2000" b="1" dirty="0" smtClean="0"/>
              <a:t>3. Обогащать словарный запас, развивать связную речь детей.</a:t>
            </a:r>
          </a:p>
          <a:p>
            <a:r>
              <a:rPr lang="ru-RU" sz="2000" b="1" dirty="0" smtClean="0"/>
              <a:t>4.Активизировать внимание и память детей, развивать логическое мышление: учить сравнивать, анализировать, устанавливать </a:t>
            </a:r>
            <a:r>
              <a:rPr lang="ru-RU" sz="2000" b="1" dirty="0" err="1" smtClean="0"/>
              <a:t>причинно</a:t>
            </a:r>
            <a:r>
              <a:rPr lang="ru-RU" sz="2000" b="1" dirty="0" smtClean="0"/>
              <a:t> – следственные связи, делать обобщения.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dirty="0" smtClean="0"/>
              <a:t>Домашние любимцы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1340768"/>
            <a:ext cx="37444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 smtClean="0"/>
              <a:t>Гера – шнауцер большой</a:t>
            </a:r>
          </a:p>
          <a:p>
            <a:r>
              <a:rPr lang="ru-RU" sz="2400" dirty="0" smtClean="0"/>
              <a:t>Лучший друг, наверное, мой</a:t>
            </a:r>
          </a:p>
          <a:p>
            <a:r>
              <a:rPr lang="ru-RU" sz="2400" dirty="0" smtClean="0"/>
              <a:t>Через лес меня везет,</a:t>
            </a:r>
          </a:p>
          <a:p>
            <a:r>
              <a:rPr lang="ru-RU" sz="2400" dirty="0" smtClean="0"/>
              <a:t>На санях быстрей коня.</a:t>
            </a:r>
          </a:p>
          <a:p>
            <a:r>
              <a:rPr lang="ru-RU" sz="2400" dirty="0" smtClean="0"/>
              <a:t>Гера – добрая собака</a:t>
            </a:r>
          </a:p>
          <a:p>
            <a:r>
              <a:rPr lang="ru-RU" sz="2400" dirty="0" smtClean="0"/>
              <a:t>Не драчун, не забияка,</a:t>
            </a:r>
          </a:p>
          <a:p>
            <a:r>
              <a:rPr lang="ru-RU" sz="2400" dirty="0" smtClean="0"/>
              <a:t>Она лает всем в ответ,</a:t>
            </a:r>
          </a:p>
          <a:p>
            <a:r>
              <a:rPr lang="ru-RU" sz="2400" dirty="0" smtClean="0"/>
              <a:t>Говорит она: «ПРИВЕТ!»</a:t>
            </a:r>
          </a:p>
          <a:p>
            <a:endParaRPr lang="ru-RU" sz="2800" dirty="0"/>
          </a:p>
        </p:txBody>
      </p:sp>
      <p:pic>
        <p:nvPicPr>
          <p:cNvPr id="1026" name="Picture 2" descr="C:\Users\123\Desktop\занятие ферма 2\фото дет. с животными\милаш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Содержимое 5" descr="98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236296" y="1463419"/>
            <a:ext cx="1656184" cy="2343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Женя на ферме у бабушки</a:t>
            </a:r>
            <a:endParaRPr lang="ru-RU" dirty="0"/>
          </a:p>
        </p:txBody>
      </p:sp>
      <p:pic>
        <p:nvPicPr>
          <p:cNvPr id="4" name="Содержимое 3" descr="cowbab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19" y="1285859"/>
            <a:ext cx="2234963" cy="2719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71800" y="1340768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 моей бабушки </a:t>
            </a:r>
            <a:r>
              <a:rPr lang="ru-RU" sz="2000" b="1" dirty="0"/>
              <a:t>Г</a:t>
            </a:r>
            <a:r>
              <a:rPr lang="ru-RU" sz="2000" b="1" dirty="0" smtClean="0"/>
              <a:t>али три коровы их зовут Марта, Белянка и Чернушка. Я люблю наблюдать за ними, пасу их в пасеве и помогаю кормить их. Они меня благодарят вкусным молоком поят!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2050" name="Picture 2" descr="C:\Users\123\Desktop\фото дет. с животными\жен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198" y="3140968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Усатые - полосатые</a:t>
            </a:r>
            <a:endParaRPr lang="ru-RU" dirty="0"/>
          </a:p>
        </p:txBody>
      </p:sp>
      <p:pic>
        <p:nvPicPr>
          <p:cNvPr id="4" name="Содержимое 3" descr="56049788_musk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470153"/>
            <a:ext cx="2341494" cy="3189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55776" y="1196752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У моей бабушки живет кот, его зовут Фунтик. Он большой, пушистый, любит поиграть, есть рыбу и пить молоко. Я люблю наряжать Фунтика в кукольную одежду и иногда он меня царапает. </a:t>
            </a:r>
            <a:endParaRPr lang="ru-RU" sz="2400" dirty="0"/>
          </a:p>
        </p:txBody>
      </p:sp>
      <p:pic>
        <p:nvPicPr>
          <p:cNvPr id="3074" name="Picture 2" descr="C:\Users\123\Desktop\фото дет. с животными\катя ива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12976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23\Desktop\фото дет. с животными\саша молча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3296" y="-17741352"/>
            <a:ext cx="8964996" cy="119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Домашние любимцы Марка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412776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У меня дома живет собака пудель </a:t>
            </a:r>
            <a:r>
              <a:rPr lang="ru-RU" b="1" i="1" dirty="0" err="1" smtClean="0"/>
              <a:t>Роня</a:t>
            </a:r>
            <a:r>
              <a:rPr lang="ru-RU" b="1" i="1" dirty="0" smtClean="0"/>
              <a:t> . Она любит играть . А еще у нас живет три кошки: </a:t>
            </a:r>
            <a:r>
              <a:rPr lang="ru-RU" b="1" i="1" dirty="0" err="1" smtClean="0"/>
              <a:t>Багира</a:t>
            </a:r>
            <a:r>
              <a:rPr lang="ru-RU" b="1" i="1" dirty="0" smtClean="0"/>
              <a:t>, Рыся, </a:t>
            </a:r>
            <a:r>
              <a:rPr lang="ru-RU" b="1" i="1" dirty="0" err="1" smtClean="0"/>
              <a:t>Тайсон</a:t>
            </a:r>
            <a:r>
              <a:rPr lang="ru-RU" b="1" i="1" dirty="0" smtClean="0"/>
              <a:t>. </a:t>
            </a:r>
            <a:r>
              <a:rPr lang="ru-RU" b="1" i="1" dirty="0" err="1" smtClean="0"/>
              <a:t>Тайсона</a:t>
            </a:r>
            <a:r>
              <a:rPr lang="ru-RU" b="1" i="1" dirty="0" smtClean="0"/>
              <a:t> мы принесли маленьким котенком, сейчас он большой, красивый кот. А </a:t>
            </a:r>
            <a:r>
              <a:rPr lang="ru-RU" b="1" i="1" dirty="0" err="1" smtClean="0"/>
              <a:t>Багиру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Рысю</a:t>
            </a:r>
            <a:r>
              <a:rPr lang="ru-RU" b="1" i="1" dirty="0" smtClean="0"/>
              <a:t> мы нашли на улице, пожалели их и с тех пор они живут с нами.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5" name="Picture 5" descr="C:\Users\123\Desktop\фото дет. с животными\маркул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83" y="1412776"/>
            <a:ext cx="403244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одержимое 5" descr="aceaf3f1d439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63888" y="4869160"/>
            <a:ext cx="720080" cy="540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Мои друзья</a:t>
            </a:r>
            <a:endParaRPr lang="ru-RU" dirty="0"/>
          </a:p>
        </p:txBody>
      </p:sp>
      <p:pic>
        <p:nvPicPr>
          <p:cNvPr id="4" name="Содержимое 3" descr="0_1396a_b6afa6a_X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908720"/>
            <a:ext cx="2448272" cy="2026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27784" y="884538"/>
            <a:ext cx="30243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У</a:t>
            </a:r>
            <a:r>
              <a:rPr kumimoji="0" lang="ru-RU" b="1" i="1" u="none" strike="noStrike" cap="none" normalizeH="0" dirty="0" smtClean="0">
                <a:ln>
                  <a:noFill/>
                </a:ln>
                <a:effectLst/>
                <a:latin typeface="Arial" pitchFamily="34" charset="0"/>
              </a:rPr>
              <a:t> нас в деревне живет очень много разных животных: пес Грей, который сторожит дом и любит катать меня на санках, кот </a:t>
            </a:r>
            <a:r>
              <a:rPr kumimoji="0" lang="ru-RU" b="1" i="1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</a:rPr>
              <a:t>Жорик</a:t>
            </a:r>
            <a:r>
              <a:rPr kumimoji="0" lang="ru-RU" b="1" i="1" u="none" strike="noStrike" cap="none" normalizeH="0" dirty="0" smtClean="0">
                <a:ln>
                  <a:noFill/>
                </a:ln>
                <a:effectLst/>
                <a:latin typeface="Arial" pitchFamily="34" charset="0"/>
              </a:rPr>
              <a:t>, который ловит мышей; есть у нас и курочки и петушок, индюк и индюшка. А еще у нас живут кролики они мягкие и пушистые. Очень любят морковку, капусту и сахарок.  Я очень их люблю!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4098" name="Picture 2" descr="C:\Users\123\Desktop\фото дет. с животными\никита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25" y="1052736"/>
            <a:ext cx="355228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23\Desktop\фото дет. с животными\ники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25" y="4461264"/>
            <a:ext cx="3178739" cy="238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599</TotalTime>
  <Words>445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ЭКОКОЛОБОК «Наши любимцы»</vt:lpstr>
      <vt:lpstr>Название команды:  «Юные любители  домашних животных» Наш девиз:             «Домашних животных я очень люблю  Кормлю, берегу и ласкаю.          Собаку и кошку, козу и свинью  Друзьями своими считаю»</vt:lpstr>
      <vt:lpstr>Презентация PowerPoint</vt:lpstr>
      <vt:lpstr>Презентация PowerPoint</vt:lpstr>
      <vt:lpstr>Домашние любимцы</vt:lpstr>
      <vt:lpstr>Женя на ферме у бабушки</vt:lpstr>
      <vt:lpstr>Усатые - полосатые</vt:lpstr>
      <vt:lpstr>Домашние любимцы Марка</vt:lpstr>
      <vt:lpstr>Мои друзья</vt:lpstr>
      <vt:lpstr>Сонино подворье.</vt:lpstr>
      <vt:lpstr>У Милены в деревне</vt:lpstr>
      <vt:lpstr> На ферме у бабушки Захарика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кк</dc:creator>
  <cp:lastModifiedBy>123</cp:lastModifiedBy>
  <cp:revision>68</cp:revision>
  <dcterms:created xsi:type="dcterms:W3CDTF">2012-02-04T14:12:41Z</dcterms:created>
  <dcterms:modified xsi:type="dcterms:W3CDTF">2014-03-24T07:32:40Z</dcterms:modified>
</cp:coreProperties>
</file>